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9" r:id="rId6"/>
  </p:sldIdLst>
  <p:sldSz cx="9906000" cy="6858000" type="A4"/>
  <p:notesSz cx="9926638" cy="1429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1657" autoAdjust="0"/>
  </p:normalViewPr>
  <p:slideViewPr>
    <p:cSldViewPr>
      <p:cViewPr varScale="1">
        <p:scale>
          <a:sx n="91" d="100"/>
          <a:sy n="91" d="100"/>
        </p:scale>
        <p:origin x="1020" y="84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1787525"/>
            <a:ext cx="6967538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433" tIns="66216" rIns="132433" bIns="662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79679"/>
            <a:ext cx="7941310" cy="5628829"/>
          </a:xfrm>
          <a:prstGeom prst="rect">
            <a:avLst/>
          </a:prstGeom>
        </p:spPr>
        <p:txBody>
          <a:bodyPr vert="horz" lIns="132433" tIns="66216" rIns="132433" bIns="6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54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0E0BB3-0196-4B19-AB85-9DD3F27C52F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-47848" y="-54491"/>
            <a:ext cx="10041407" cy="69127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78151"/>
              </p:ext>
            </p:extLst>
          </p:nvPr>
        </p:nvGraphicFramePr>
        <p:xfrm>
          <a:off x="93207" y="938038"/>
          <a:ext cx="8604208" cy="1852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361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6347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73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42606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19/10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16/11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7/12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Pork Sausage in a Bun with Pasta </a:t>
                      </a:r>
                    </a:p>
                    <a:p>
                      <a:pPr algn="l"/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Ham and Cheese Pizza with Rice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Chicken with Stuffing,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and Broccoli Pasta Bake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</a:t>
                      </a:r>
                      <a:r>
                        <a:rPr lang="en-GB" sz="800" baseline="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or </a:t>
                      </a: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Salmon Fish Fingers with Chips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4958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Veggie Sausage in a Bun with Pasta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Pizza with Rice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Roast Fillet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Freshly Made Vegetable Sausage with Chips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59003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56063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 Flapjack 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Pear Crumble with Custard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Jelly with Fruit</a:t>
                      </a:r>
                    </a:p>
                    <a:p>
                      <a:pPr algn="l"/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Syrup Sponge with Custard 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Cinnamon Cookie </a:t>
                      </a:r>
                    </a:p>
                    <a:p>
                      <a:pPr algn="l"/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pPr algn="l"/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406E967-3FDD-40B4-AC66-51D0F24BF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14490"/>
              </p:ext>
            </p:extLst>
          </p:nvPr>
        </p:nvGraphicFramePr>
        <p:xfrm>
          <a:off x="91801" y="2848386"/>
          <a:ext cx="8604209" cy="1838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7201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87654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78223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58233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6746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31163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5/10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2/11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23/11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14/12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Meatballs with Mashed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 and Sour Chicken with Rice</a:t>
                      </a:r>
                      <a:r>
                        <a:rPr lang="en-GB" sz="800" dirty="0">
                          <a:solidFill>
                            <a:srgbClr val="FF0000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Gammon, Roast Potatoes and Gravy 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Spaghetti Bolognaise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Fish Fingers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with Chips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Linda McCartney Sausages, Mashed Potato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Lentil and Sweet Potato Curry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Whirl with Roast Potatoes and Gravy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Veggie Bolognaise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Quiche with Chips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0194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Pineapple Cake 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Cake with Chocolate Drizzle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Apple, Cheese and Crackers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Fruit with Ice-cream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Orange and Lemon Shortbread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9CC0170-FA06-4913-A21C-7DF206AE3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43156"/>
              </p:ext>
            </p:extLst>
          </p:nvPr>
        </p:nvGraphicFramePr>
        <p:xfrm>
          <a:off x="91801" y="4747721"/>
          <a:ext cx="8597376" cy="186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970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90461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5189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443333">
                <a:tc rowSpan="4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12/10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9/11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30/11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Beef Pizza with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Sausage Roll with Potato Wedges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Roast Turkey, Roast Potatoes and Gravy 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Chicken Stir Fry with Noodles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Battered Fish with Chips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and Tomato Pizza with Pasta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Vegan Sausage Roll with Potato Wedges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Quorn Roast Fillet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Vegetable Stir Fry with Noodles 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Cheese Frittata with Chips </a:t>
                      </a: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Swede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Carrots</a:t>
                      </a:r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5527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Chocolate and Orange  Brownie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Banana Sponge with Custard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Jelly with Fruit</a:t>
                      </a:r>
                    </a:p>
                    <a:p>
                      <a:endParaRPr lang="en-GB" sz="800" dirty="0"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Fruit with Ice-Cream </a:t>
                      </a:r>
                    </a:p>
                    <a:p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 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Oaty Cookie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rgbClr val="FF0000"/>
                        </a:solidFill>
                        <a:highlight>
                          <a:srgbClr val="FFF0D2"/>
                        </a:highlight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Yoghurt</a:t>
                      </a:r>
                    </a:p>
                    <a:p>
                      <a:r>
                        <a:rPr lang="en-GB" sz="800" dirty="0">
                          <a:highlight>
                            <a:srgbClr val="FFF0D2"/>
                          </a:highlight>
                          <a:latin typeface="Century Gothic" panose="020B0502020202020204" pitchFamily="34" charset="0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6F4646C-DD2C-4733-9A5D-C3EB14FF1231}"/>
              </a:ext>
            </a:extLst>
          </p:cNvPr>
          <p:cNvGrpSpPr/>
          <p:nvPr/>
        </p:nvGrpSpPr>
        <p:grpSpPr>
          <a:xfrm>
            <a:off x="2174174" y="688799"/>
            <a:ext cx="6523504" cy="189579"/>
            <a:chOff x="3090121" y="755479"/>
            <a:chExt cx="6523504" cy="1895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C5CBCA-6DC8-4117-8FAB-88F122D31698}"/>
                </a:ext>
              </a:extLst>
            </p:cNvPr>
            <p:cNvSpPr/>
            <p:nvPr/>
          </p:nvSpPr>
          <p:spPr>
            <a:xfrm>
              <a:off x="3090121" y="755479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Monday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DAE57D-E8FD-480E-9CA8-4FC43F341F6B}"/>
                </a:ext>
              </a:extLst>
            </p:cNvPr>
            <p:cNvSpPr/>
            <p:nvPr/>
          </p:nvSpPr>
          <p:spPr>
            <a:xfrm>
              <a:off x="4461696" y="75830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Tuesday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2110BFD-DD9C-43E0-AA20-DDA34CAA1F2E}"/>
                </a:ext>
              </a:extLst>
            </p:cNvPr>
            <p:cNvSpPr/>
            <p:nvPr/>
          </p:nvSpPr>
          <p:spPr>
            <a:xfrm>
              <a:off x="5833271" y="763041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Wednesday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311C07-8111-4A04-8E8C-C00C81E8EDFF}"/>
                </a:ext>
              </a:extLst>
            </p:cNvPr>
            <p:cNvSpPr/>
            <p:nvPr/>
          </p:nvSpPr>
          <p:spPr>
            <a:xfrm>
              <a:off x="8508488" y="758577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Friday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97B683-6AF4-4E8A-B0B0-BC537C8D422F}"/>
                </a:ext>
              </a:extLst>
            </p:cNvPr>
            <p:cNvSpPr/>
            <p:nvPr/>
          </p:nvSpPr>
          <p:spPr>
            <a:xfrm>
              <a:off x="7169242" y="765265"/>
              <a:ext cx="1105137" cy="179793"/>
            </a:xfrm>
            <a:prstGeom prst="rect">
              <a:avLst/>
            </a:prstGeom>
            <a:solidFill>
              <a:srgbClr val="FFF0D2"/>
            </a:solidFill>
            <a:ln>
              <a:solidFill>
                <a:srgbClr val="FFF0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Thursday</a:t>
              </a:r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97523" y="145924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31426" y="146242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Autumn Menu 2020</a:t>
            </a:r>
          </a:p>
        </p:txBody>
      </p:sp>
      <p:sp>
        <p:nvSpPr>
          <p:cNvPr id="34" name="Oval 33"/>
          <p:cNvSpPr/>
          <p:nvPr/>
        </p:nvSpPr>
        <p:spPr>
          <a:xfrm>
            <a:off x="6674485" y="297930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026309" y="25472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E6FDFFB-FC91-4770-BCAD-26F7DBE3C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4" y="31032"/>
            <a:ext cx="1602025" cy="769695"/>
          </a:xfrm>
          <a:prstGeom prst="rect">
            <a:avLst/>
          </a:prstGeom>
        </p:spPr>
      </p:pic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43480A10-6CAE-40C6-9F6B-B88568F0C4C0}"/>
              </a:ext>
            </a:extLst>
          </p:cNvPr>
          <p:cNvSpPr/>
          <p:nvPr/>
        </p:nvSpPr>
        <p:spPr>
          <a:xfrm>
            <a:off x="8834354" y="18763"/>
            <a:ext cx="1001392" cy="769694"/>
          </a:xfrm>
          <a:prstGeom prst="flowChartAlternateProcess">
            <a:avLst/>
          </a:prstGeom>
          <a:solidFill>
            <a:srgbClr val="FFF0D2"/>
          </a:solidFill>
          <a:ln>
            <a:solidFill>
              <a:srgbClr val="FFF0D2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54562-5393-43FB-8105-6987A2EA044E}"/>
              </a:ext>
            </a:extLst>
          </p:cNvPr>
          <p:cNvSpPr txBox="1"/>
          <p:nvPr/>
        </p:nvSpPr>
        <p:spPr>
          <a:xfrm>
            <a:off x="9099162" y="48432"/>
            <a:ext cx="77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Vegan</a:t>
            </a:r>
          </a:p>
          <a:p>
            <a:endParaRPr lang="en-GB" sz="800" dirty="0">
              <a:latin typeface="Century Gothic" panose="020B0502020202020204" pitchFamily="34" charset="0"/>
            </a:endParaRPr>
          </a:p>
          <a:p>
            <a:r>
              <a:rPr lang="en-GB" sz="800" dirty="0">
                <a:latin typeface="Century Gothic" panose="020B0502020202020204" pitchFamily="34" charset="0"/>
              </a:rPr>
              <a:t>Wholemeal</a:t>
            </a:r>
          </a:p>
        </p:txBody>
      </p:sp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01EDCD29-6C75-47EB-9238-C91EB9422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54" y="193014"/>
            <a:ext cx="321135" cy="152539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04D1E93B-564A-415F-B7A8-4E923FA1D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42" y="391078"/>
            <a:ext cx="278359" cy="28038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F585F3-A37F-460E-AB8A-7D616509BA41}"/>
              </a:ext>
            </a:extLst>
          </p:cNvPr>
          <p:cNvSpPr txBox="1"/>
          <p:nvPr/>
        </p:nvSpPr>
        <p:spPr>
          <a:xfrm>
            <a:off x="8761049" y="3124039"/>
            <a:ext cx="1160377" cy="3610451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40" dirty="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71ED88CB-14F2-461C-A774-A215039B8A32}"/>
              </a:ext>
            </a:extLst>
          </p:cNvPr>
          <p:cNvSpPr/>
          <p:nvPr/>
        </p:nvSpPr>
        <p:spPr>
          <a:xfrm>
            <a:off x="8779904" y="951578"/>
            <a:ext cx="1069762" cy="21260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  <a:endParaRPr lang="en-GB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405046C5-3B55-45E6-93DC-D6BD77707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67" y="3465307"/>
            <a:ext cx="321135" cy="152539"/>
          </a:xfrm>
          <a:prstGeom prst="rect">
            <a:avLst/>
          </a:prstGeom>
        </p:spPr>
      </p:pic>
      <p:pic>
        <p:nvPicPr>
          <p:cNvPr id="45" name="Picture 44" descr="A picture containing object&#10;&#10;Description automatically generated">
            <a:extLst>
              <a:ext uri="{FF2B5EF4-FFF2-40B4-BE49-F238E27FC236}">
                <a16:creationId xmlns:a16="http://schemas.microsoft.com/office/drawing/2014/main" id="{36C95A8C-35B4-4ED3-8878-D3BBBFF29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41" y="3538894"/>
            <a:ext cx="321135" cy="152539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23F54ECD-EF06-4961-8F97-9D40F3B1E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06" y="3465307"/>
            <a:ext cx="321135" cy="152539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B90A5FB6-CFD7-4C6E-966A-D88528E284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21" y="5466410"/>
            <a:ext cx="321135" cy="152539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6BEEF788-A23D-440D-A1DA-8E212F06B8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9" y="2291682"/>
            <a:ext cx="321135" cy="15253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687AC041-4B87-4B27-8EA8-871BD3450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5" y="6166103"/>
            <a:ext cx="321135" cy="152539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9E7237B-06F6-419D-9E86-AAA1E376F8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97" y="1087602"/>
            <a:ext cx="278359" cy="280384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BDEC13C-357B-43E0-969A-DED431753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920" y="1536605"/>
            <a:ext cx="278359" cy="280384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B24A192A-C9CD-412E-923D-B99736509C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97" y="2220323"/>
            <a:ext cx="278359" cy="280384"/>
          </a:xfrm>
          <a:prstGeom prst="rect">
            <a:avLst/>
          </a:prstGeom>
        </p:spPr>
      </p:pic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9EE1B5A9-1FDC-4B38-8038-32ED73E73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0" y="4878135"/>
            <a:ext cx="278359" cy="280384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23EC7FF2-BD55-4925-A8D1-005F1C8585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80" y="5288933"/>
            <a:ext cx="278359" cy="280384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80DFBD2C-2809-4D36-BAB5-C4233BECE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92" y="6054741"/>
            <a:ext cx="278359" cy="280384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8481347D-A1B5-41BA-B758-ADE7334DAD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42" y="2940125"/>
            <a:ext cx="278359" cy="280384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88057E2D-0F58-4545-9AB3-BDB896637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80" y="3432840"/>
            <a:ext cx="278359" cy="280384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286052C2-93E4-4BAA-8DE9-FF6B42FFB5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42" y="3432840"/>
            <a:ext cx="278359" cy="28038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AC664A13-A5D8-4DAF-B5E3-BF870261C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04" y="4290294"/>
            <a:ext cx="321135" cy="1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fde98e28-7625-451c-8c53-44dda40a03da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84053289-19df-4a0d-ba79-24174fdaa7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474</Words>
  <Application>Microsoft Office PowerPoint</Application>
  <PresentationFormat>A4 Paper (210x297 mm)</PresentationFormat>
  <Paragraphs>157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Jane Batchelor</cp:lastModifiedBy>
  <cp:revision>383</cp:revision>
  <cp:lastPrinted>2016-09-26T10:17:33Z</cp:lastPrinted>
  <dcterms:created xsi:type="dcterms:W3CDTF">2014-08-19T19:35:20Z</dcterms:created>
  <dcterms:modified xsi:type="dcterms:W3CDTF">2020-10-14T14:36:39Z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