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9" r:id="rId6"/>
  </p:sldIdLst>
  <p:sldSz cx="9906000" cy="6858000" type="A4"/>
  <p:notesSz cx="9926638" cy="14295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4343"/>
    <a:srgbClr val="00C8BA"/>
    <a:srgbClr val="C5FFFB"/>
    <a:srgbClr val="C9FFFB"/>
    <a:srgbClr val="00968B"/>
    <a:srgbClr val="009E93"/>
    <a:srgbClr val="006D64"/>
    <a:srgbClr val="54BCEB"/>
    <a:srgbClr val="D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1657" autoAdjust="0"/>
  </p:normalViewPr>
  <p:slideViewPr>
    <p:cSldViewPr>
      <p:cViewPr varScale="1">
        <p:scale>
          <a:sx n="91" d="100"/>
          <a:sy n="91" d="100"/>
        </p:scale>
        <p:origin x="1020" y="84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17255"/>
          </a:xfrm>
          <a:prstGeom prst="rect">
            <a:avLst/>
          </a:prstGeom>
        </p:spPr>
        <p:txBody>
          <a:bodyPr vert="horz" lIns="132433" tIns="66216" rIns="132433" bIns="66216" rtlCol="0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17255"/>
          </a:xfrm>
          <a:prstGeom prst="rect">
            <a:avLst/>
          </a:prstGeom>
        </p:spPr>
        <p:txBody>
          <a:bodyPr vert="horz" lIns="132433" tIns="66216" rIns="132433" bIns="66216" rtlCol="0"/>
          <a:lstStyle>
            <a:lvl1pPr algn="r">
              <a:defRPr sz="1700"/>
            </a:lvl1pPr>
          </a:lstStyle>
          <a:p>
            <a:fld id="{222E43BF-527D-440D-8356-FC8BCEDDB5DC}" type="datetimeFigureOut">
              <a:rPr lang="en-GB" smtClean="0"/>
              <a:t>12/03/2020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9550" y="1787525"/>
            <a:ext cx="6967538" cy="4824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433" tIns="66216" rIns="132433" bIns="662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879679"/>
            <a:ext cx="7941310" cy="5628829"/>
          </a:xfrm>
          <a:prstGeom prst="rect">
            <a:avLst/>
          </a:prstGeom>
        </p:spPr>
        <p:txBody>
          <a:bodyPr vert="horz" lIns="132433" tIns="66216" rIns="132433" bIns="662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578187"/>
            <a:ext cx="4301543" cy="717253"/>
          </a:xfrm>
          <a:prstGeom prst="rect">
            <a:avLst/>
          </a:prstGeom>
        </p:spPr>
        <p:txBody>
          <a:bodyPr vert="horz" lIns="132433" tIns="66216" rIns="132433" bIns="66216" rtlCol="0" anchor="b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578187"/>
            <a:ext cx="4301543" cy="717253"/>
          </a:xfrm>
          <a:prstGeom prst="rect">
            <a:avLst/>
          </a:prstGeom>
        </p:spPr>
        <p:txBody>
          <a:bodyPr vert="horz" lIns="132433" tIns="66216" rIns="132433" bIns="66216" rtlCol="0" anchor="b"/>
          <a:lstStyle>
            <a:lvl1pPr algn="r">
              <a:defRPr sz="17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1787525"/>
            <a:ext cx="6967538" cy="4824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54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12/03/2020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0E0BB3-0196-4B19-AB85-9DD3F27C52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-47848" y="-54491"/>
            <a:ext cx="10041407" cy="691272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9788"/>
              </p:ext>
            </p:extLst>
          </p:nvPr>
        </p:nvGraphicFramePr>
        <p:xfrm>
          <a:off x="93207" y="938038"/>
          <a:ext cx="8604208" cy="1852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1361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96347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73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73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73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73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73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442606"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Week One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13/04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04/05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01/06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22/06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13/07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07/09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28/09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19/10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Pork Sausage in a Bun with Pasta </a:t>
                      </a:r>
                    </a:p>
                    <a:p>
                      <a:pPr algn="l"/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Ham and Cheese Pizza with Rice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Roast Chicken with Stuffing, Roast Potatoes and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Chicken and Broccoli Pasta Bake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Fish Fingers</a:t>
                      </a:r>
                      <a:r>
                        <a:rPr lang="en-GB" sz="800" baseline="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or 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Salmon Fish Fingers with Chips</a:t>
                      </a:r>
                    </a:p>
                    <a:p>
                      <a:pPr algn="l"/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44958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Veggie Sausage in a Bun with Pasta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and Tomato Pizza with Rice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Quorn Roast Fillet with Roast Potatoes and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Freshly Made Vegetable Sausage with Chips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5900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Cauliflower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Cabbage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Green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Baked Beans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56063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Apple Flapjack </a:t>
                      </a:r>
                    </a:p>
                    <a:p>
                      <a:pPr algn="l"/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Pear Crumble with Custard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Jelly with Fruit</a:t>
                      </a:r>
                    </a:p>
                    <a:p>
                      <a:pPr algn="l"/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 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Syrup Sponge with Custard 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Cinnamon Cookie </a:t>
                      </a:r>
                    </a:p>
                    <a:p>
                      <a:pPr algn="l"/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406E967-3FDD-40B4-AC66-51D0F24BF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900148"/>
              </p:ext>
            </p:extLst>
          </p:nvPr>
        </p:nvGraphicFramePr>
        <p:xfrm>
          <a:off x="91801" y="2848386"/>
          <a:ext cx="8604209" cy="1838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7201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87654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78223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58233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6746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431163"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Week Two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20/04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11/05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08/06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29/06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20/07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14/09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5/10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Meatballs with Mashed Potatoes and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Sweet and Sour Chicken with Rice</a:t>
                      </a:r>
                      <a:r>
                        <a:rPr lang="en-GB" sz="800" dirty="0">
                          <a:solidFill>
                            <a:srgbClr val="FF0000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Roast Gammon, Roast Potatoes and Gravy 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Spaghetti Bolognaise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Fish Fingers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with Chips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Linda McCartney Sausages, Mashed Potato and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Lentil and Sweet Potato Curry with Rice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Whirl with Roast Potatoes and Gravy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Veggie Bolognaise</a:t>
                      </a:r>
                    </a:p>
                    <a:p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and Tomato Quiche with Chips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Sweetcorn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Cauliflower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Green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Baked Beans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0194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Pineapple Cake </a:t>
                      </a:r>
                    </a:p>
                    <a:p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Chocolate Cake with Chocolate Drizzle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Apple, Cheese and Crackers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Fruit with Ice-cream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Orange and Lemon Shortbread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9CC0170-FA06-4913-A21C-7DF206AE3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798770"/>
              </p:ext>
            </p:extLst>
          </p:nvPr>
        </p:nvGraphicFramePr>
        <p:xfrm>
          <a:off x="91801" y="4747721"/>
          <a:ext cx="8597376" cy="186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0970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90461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5189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5189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5189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5189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5189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443333"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Week Three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27/04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18/05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15/06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06/07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31/08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21/09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12/10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and Beef Pizza with 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Sausage Roll with Potato Wedges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Roast Turkey, Roast Potatoes and Gravy 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Chicken Stir Fry with Noodles</a:t>
                      </a:r>
                    </a:p>
                    <a:p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Battered Fish with Chips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and Tomato Pizza with Pasta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Vegan Sausage Roll with Potato Wedges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Quorn Roast Fillet with Roast Potatoes and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Vegetable Stir Fry with Noodles </a:t>
                      </a:r>
                    </a:p>
                    <a:p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Frittata with Chips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Swede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Cauliflower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Green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Carrots</a:t>
                      </a: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Baked Beans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552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Chocolate and Orange  Brownie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Banana Sponge with Custard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Jelly with Fruit</a:t>
                      </a:r>
                    </a:p>
                    <a:p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Fruit with Ice-Cream </a:t>
                      </a:r>
                    </a:p>
                    <a:p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Oaty Cookie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6F4646C-DD2C-4733-9A5D-C3EB14FF1231}"/>
              </a:ext>
            </a:extLst>
          </p:cNvPr>
          <p:cNvGrpSpPr/>
          <p:nvPr/>
        </p:nvGrpSpPr>
        <p:grpSpPr>
          <a:xfrm>
            <a:off x="2174174" y="688799"/>
            <a:ext cx="6523504" cy="189579"/>
            <a:chOff x="3090121" y="755479"/>
            <a:chExt cx="6523504" cy="1895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C5CBCA-6DC8-4117-8FAB-88F122D31698}"/>
                </a:ext>
              </a:extLst>
            </p:cNvPr>
            <p:cNvSpPr/>
            <p:nvPr/>
          </p:nvSpPr>
          <p:spPr>
            <a:xfrm>
              <a:off x="3090121" y="75547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Monday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DAE57D-E8FD-480E-9CA8-4FC43F341F6B}"/>
                </a:ext>
              </a:extLst>
            </p:cNvPr>
            <p:cNvSpPr/>
            <p:nvPr/>
          </p:nvSpPr>
          <p:spPr>
            <a:xfrm>
              <a:off x="4461696" y="758307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Tuesday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110BFD-DD9C-43E0-AA20-DDA34CAA1F2E}"/>
                </a:ext>
              </a:extLst>
            </p:cNvPr>
            <p:cNvSpPr/>
            <p:nvPr/>
          </p:nvSpPr>
          <p:spPr>
            <a:xfrm>
              <a:off x="5833271" y="763041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Wednesday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311C07-8111-4A04-8E8C-C00C81E8EDFF}"/>
                </a:ext>
              </a:extLst>
            </p:cNvPr>
            <p:cNvSpPr/>
            <p:nvPr/>
          </p:nvSpPr>
          <p:spPr>
            <a:xfrm>
              <a:off x="8508488" y="758577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Friday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97B683-6AF4-4E8A-B0B0-BC537C8D422F}"/>
                </a:ext>
              </a:extLst>
            </p:cNvPr>
            <p:cNvSpPr/>
            <p:nvPr/>
          </p:nvSpPr>
          <p:spPr>
            <a:xfrm>
              <a:off x="7169242" y="765265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Thursday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897523" y="145924"/>
            <a:ext cx="3061209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631426" y="146242"/>
            <a:ext cx="367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Summer Menu 2020</a:t>
            </a:r>
          </a:p>
        </p:txBody>
      </p:sp>
      <p:sp>
        <p:nvSpPr>
          <p:cNvPr id="34" name="Oval 33"/>
          <p:cNvSpPr/>
          <p:nvPr/>
        </p:nvSpPr>
        <p:spPr>
          <a:xfrm>
            <a:off x="6674485" y="297930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4026309" y="254724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E6FDFFB-FC91-4770-BCAD-26F7DBE3C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4" y="31032"/>
            <a:ext cx="1602025" cy="769695"/>
          </a:xfrm>
          <a:prstGeom prst="rect">
            <a:avLst/>
          </a:prstGeom>
        </p:spPr>
      </p:pic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43480A10-6CAE-40C6-9F6B-B88568F0C4C0}"/>
              </a:ext>
            </a:extLst>
          </p:cNvPr>
          <p:cNvSpPr/>
          <p:nvPr/>
        </p:nvSpPr>
        <p:spPr>
          <a:xfrm>
            <a:off x="8834354" y="18763"/>
            <a:ext cx="1001392" cy="769694"/>
          </a:xfrm>
          <a:prstGeom prst="flowChartAlternateProcess">
            <a:avLst/>
          </a:prstGeom>
          <a:solidFill>
            <a:srgbClr val="FFF0D2"/>
          </a:solidFill>
          <a:ln>
            <a:solidFill>
              <a:srgbClr val="FFF0D2"/>
            </a:solidFill>
          </a:ln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B54562-5393-43FB-8105-6987A2EA044E}"/>
              </a:ext>
            </a:extLst>
          </p:cNvPr>
          <p:cNvSpPr txBox="1"/>
          <p:nvPr/>
        </p:nvSpPr>
        <p:spPr>
          <a:xfrm>
            <a:off x="9099162" y="48432"/>
            <a:ext cx="77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>
              <a:latin typeface="Century Gothic" panose="020B0502020202020204" pitchFamily="34" charset="0"/>
            </a:endParaRPr>
          </a:p>
          <a:p>
            <a:r>
              <a:rPr lang="en-GB" sz="800" dirty="0">
                <a:latin typeface="Century Gothic" panose="020B0502020202020204" pitchFamily="34" charset="0"/>
              </a:rPr>
              <a:t>Vegan</a:t>
            </a:r>
          </a:p>
          <a:p>
            <a:endParaRPr lang="en-GB" sz="800" dirty="0">
              <a:latin typeface="Century Gothic" panose="020B0502020202020204" pitchFamily="34" charset="0"/>
            </a:endParaRPr>
          </a:p>
          <a:p>
            <a:r>
              <a:rPr lang="en-GB" sz="800" dirty="0">
                <a:latin typeface="Century Gothic" panose="020B0502020202020204" pitchFamily="34" charset="0"/>
              </a:rPr>
              <a:t>Wholemeal</a:t>
            </a:r>
          </a:p>
        </p:txBody>
      </p:sp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01EDCD29-6C75-47EB-9238-C91EB9422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54" y="193014"/>
            <a:ext cx="321135" cy="152539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04D1E93B-564A-415F-B7A8-4E923FA1D2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42" y="391078"/>
            <a:ext cx="278359" cy="28038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FF585F3-A37F-460E-AB8A-7D616509BA41}"/>
              </a:ext>
            </a:extLst>
          </p:cNvPr>
          <p:cNvSpPr txBox="1"/>
          <p:nvPr/>
        </p:nvSpPr>
        <p:spPr>
          <a:xfrm>
            <a:off x="8761049" y="3124039"/>
            <a:ext cx="1160377" cy="3610451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40" dirty="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  <p:sp>
        <p:nvSpPr>
          <p:cNvPr id="41" name="Rounded Rectangle 18">
            <a:extLst>
              <a:ext uri="{FF2B5EF4-FFF2-40B4-BE49-F238E27FC236}">
                <a16:creationId xmlns:a16="http://schemas.microsoft.com/office/drawing/2014/main" id="{71ED88CB-14F2-461C-A774-A215039B8A32}"/>
              </a:ext>
            </a:extLst>
          </p:cNvPr>
          <p:cNvSpPr/>
          <p:nvPr/>
        </p:nvSpPr>
        <p:spPr>
          <a:xfrm>
            <a:off x="8779904" y="951578"/>
            <a:ext cx="1069762" cy="21260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  <a:endParaRPr lang="en-GB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405046C5-3B55-45E6-93DC-D6BD77707C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67" y="3465307"/>
            <a:ext cx="321135" cy="152539"/>
          </a:xfrm>
          <a:prstGeom prst="rect">
            <a:avLst/>
          </a:prstGeom>
        </p:spPr>
      </p:pic>
      <p:pic>
        <p:nvPicPr>
          <p:cNvPr id="45" name="Picture 44" descr="A picture containing object&#10;&#10;Description automatically generated">
            <a:extLst>
              <a:ext uri="{FF2B5EF4-FFF2-40B4-BE49-F238E27FC236}">
                <a16:creationId xmlns:a16="http://schemas.microsoft.com/office/drawing/2014/main" id="{36C95A8C-35B4-4ED3-8878-D3BBBFF29B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41" y="3538894"/>
            <a:ext cx="321135" cy="152539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23F54ECD-EF06-4961-8F97-9D40F3B1ED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06" y="3465307"/>
            <a:ext cx="321135" cy="152539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B90A5FB6-CFD7-4C6E-966A-D88528E284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21" y="5466410"/>
            <a:ext cx="321135" cy="152539"/>
          </a:xfrm>
          <a:prstGeom prst="rect">
            <a:avLst/>
          </a:prstGeom>
        </p:spPr>
      </p:pic>
      <p:pic>
        <p:nvPicPr>
          <p:cNvPr id="53" name="Picture 52" descr="A picture containing object&#10;&#10;Description automatically generated">
            <a:extLst>
              <a:ext uri="{FF2B5EF4-FFF2-40B4-BE49-F238E27FC236}">
                <a16:creationId xmlns:a16="http://schemas.microsoft.com/office/drawing/2014/main" id="{6BEEF788-A23D-440D-A1DA-8E212F06B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29" y="2291682"/>
            <a:ext cx="321135" cy="152539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687AC041-4B87-4B27-8EA8-871BD3450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45" y="6166103"/>
            <a:ext cx="321135" cy="152539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9E7237B-06F6-419D-9E86-AAA1E376F8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97" y="1087602"/>
            <a:ext cx="278359" cy="280384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4BDEC13C-357B-43E0-969A-DED431753E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20" y="1536605"/>
            <a:ext cx="278359" cy="280384"/>
          </a:xfrm>
          <a:prstGeom prst="rect">
            <a:avLst/>
          </a:prstGeom>
        </p:spPr>
      </p:pic>
      <p:pic>
        <p:nvPicPr>
          <p:cNvPr id="57" name="Picture 56" descr="A close up of a logo&#10;&#10;Description automatically generated">
            <a:extLst>
              <a:ext uri="{FF2B5EF4-FFF2-40B4-BE49-F238E27FC236}">
                <a16:creationId xmlns:a16="http://schemas.microsoft.com/office/drawing/2014/main" id="{B24A192A-C9CD-412E-923D-B99736509C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97" y="2220323"/>
            <a:ext cx="278359" cy="280384"/>
          </a:xfrm>
          <a:prstGeom prst="rect">
            <a:avLst/>
          </a:prstGeom>
        </p:spPr>
      </p:pic>
      <p:pic>
        <p:nvPicPr>
          <p:cNvPr id="58" name="Picture 57" descr="A close up of a logo&#10;&#10;Description automatically generated">
            <a:extLst>
              <a:ext uri="{FF2B5EF4-FFF2-40B4-BE49-F238E27FC236}">
                <a16:creationId xmlns:a16="http://schemas.microsoft.com/office/drawing/2014/main" id="{9EE1B5A9-1FDC-4B38-8038-32ED73E733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80" y="4878135"/>
            <a:ext cx="278359" cy="280384"/>
          </a:xfrm>
          <a:prstGeom prst="rect">
            <a:avLst/>
          </a:prstGeom>
        </p:spPr>
      </p:pic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23EC7FF2-BD55-4925-A8D1-005F1C8585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80" y="5288933"/>
            <a:ext cx="278359" cy="280384"/>
          </a:xfrm>
          <a:prstGeom prst="rect">
            <a:avLst/>
          </a:prstGeom>
        </p:spPr>
      </p:pic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id="{80DFBD2C-2809-4D36-BAB5-C4233BECEF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692" y="6054741"/>
            <a:ext cx="278359" cy="280384"/>
          </a:xfrm>
          <a:prstGeom prst="rect">
            <a:avLst/>
          </a:prstGeom>
        </p:spPr>
      </p:pic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8481347D-A1B5-41BA-B758-ADE7334DAD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42" y="2940125"/>
            <a:ext cx="278359" cy="280384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88057E2D-0F58-4545-9AB3-BDB8966372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680" y="3432840"/>
            <a:ext cx="278359" cy="280384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286052C2-93E4-4BAA-8DE9-FF6B42FFB5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42" y="3432840"/>
            <a:ext cx="278359" cy="280384"/>
          </a:xfrm>
          <a:prstGeom prst="rect">
            <a:avLst/>
          </a:prstGeom>
        </p:spPr>
      </p:pic>
      <p:pic>
        <p:nvPicPr>
          <p:cNvPr id="43" name="Picture 42" descr="A picture containing object&#10;&#10;Description automatically generated">
            <a:extLst>
              <a:ext uri="{FF2B5EF4-FFF2-40B4-BE49-F238E27FC236}">
                <a16:creationId xmlns:a16="http://schemas.microsoft.com/office/drawing/2014/main" id="{AC664A13-A5D8-4DAF-B5E3-BF870261C2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04" y="4290294"/>
            <a:ext cx="321135" cy="15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8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fde98e28-7625-451c-8c53-44dda40a03da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84053289-19df-4a0d-ba79-24174fdaa72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5576</TotalTime>
  <Words>486</Words>
  <Application>Microsoft Office PowerPoint</Application>
  <PresentationFormat>A4 Paper (210x297 mm)</PresentationFormat>
  <Paragraphs>169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Jane Batchelor</cp:lastModifiedBy>
  <cp:revision>382</cp:revision>
  <cp:lastPrinted>2016-09-26T10:17:33Z</cp:lastPrinted>
  <dcterms:created xsi:type="dcterms:W3CDTF">2014-08-19T19:35:20Z</dcterms:created>
  <dcterms:modified xsi:type="dcterms:W3CDTF">2020-03-12T10:52:05Z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